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60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BB21-11EE-4AC1-BEF3-B0BAD6BC0188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3F9E-BB6B-4FAD-8E8D-F9A434D42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31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BB21-11EE-4AC1-BEF3-B0BAD6BC0188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3F9E-BB6B-4FAD-8E8D-F9A434D42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08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BB21-11EE-4AC1-BEF3-B0BAD6BC0188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3F9E-BB6B-4FAD-8E8D-F9A434D42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159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BB21-11EE-4AC1-BEF3-B0BAD6BC0188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3F9E-BB6B-4FAD-8E8D-F9A434D42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1067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BB21-11EE-4AC1-BEF3-B0BAD6BC0188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3F9E-BB6B-4FAD-8E8D-F9A434D42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611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BB21-11EE-4AC1-BEF3-B0BAD6BC0188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3F9E-BB6B-4FAD-8E8D-F9A434D42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7699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BB21-11EE-4AC1-BEF3-B0BAD6BC0188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3F9E-BB6B-4FAD-8E8D-F9A434D42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15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BB21-11EE-4AC1-BEF3-B0BAD6BC0188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3F9E-BB6B-4FAD-8E8D-F9A434D42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41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BB21-11EE-4AC1-BEF3-B0BAD6BC0188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3F9E-BB6B-4FAD-8E8D-F9A434D42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958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BB21-11EE-4AC1-BEF3-B0BAD6BC0188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3F9E-BB6B-4FAD-8E8D-F9A434D42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121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7BBB21-11EE-4AC1-BEF3-B0BAD6BC0188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13F9E-BB6B-4FAD-8E8D-F9A434D42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63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7BBB21-11EE-4AC1-BEF3-B0BAD6BC0188}" type="datetimeFigureOut">
              <a:rPr lang="ru-RU" smtClean="0"/>
              <a:t>11.07.2023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13F9E-BB6B-4FAD-8E8D-F9A434D42D3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959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01337" y="2967335"/>
            <a:ext cx="108552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537591" y="130629"/>
            <a:ext cx="10088351" cy="21852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 августа в 15.00 </a:t>
            </a:r>
            <a:endParaRPr lang="ru-RU" sz="36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ДК </a:t>
            </a:r>
            <a:r>
              <a:rPr lang="ru-RU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Монастырка</a:t>
            </a:r>
            <a:endParaRPr lang="ru-RU" sz="2800" b="1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ru-RU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приглашает  на народное гулянье День села </a:t>
            </a:r>
          </a:p>
          <a:p>
            <a:pPr algn="ctr"/>
            <a:r>
              <a:rPr lang="ru-RU" sz="4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«Я здесь живу и край мне этот дорог»</a:t>
            </a:r>
            <a:endParaRPr lang="ru-RU" sz="4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0447" y="2967335"/>
            <a:ext cx="11325496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i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В программе:</a:t>
            </a:r>
          </a:p>
          <a:p>
            <a:pPr marL="342900" indent="-342900" algn="ctr">
              <a:buAutoNum type="arabicPeriod"/>
            </a:pPr>
            <a:r>
              <a:rPr lang="ru-RU" sz="2800" b="1" i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Торжественная часть</a:t>
            </a:r>
          </a:p>
          <a:p>
            <a:pPr marL="342900" indent="-342900" algn="ctr">
              <a:buAutoNum type="arabicPeriod"/>
            </a:pPr>
            <a:r>
              <a:rPr lang="ru-RU" sz="2800" b="1" i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  Концертная программа</a:t>
            </a:r>
          </a:p>
          <a:p>
            <a:pPr marL="342900" indent="-342900" algn="ctr">
              <a:buAutoNum type="arabicPeriod"/>
            </a:pPr>
            <a:r>
              <a:rPr lang="ru-RU" sz="2800" b="1" i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 Дискотека</a:t>
            </a:r>
          </a:p>
          <a:p>
            <a:pPr marL="342900" indent="-342900" algn="ctr">
              <a:buAutoNum type="arabicPeriod"/>
            </a:pPr>
            <a:r>
              <a:rPr lang="ru-RU" sz="2800" b="1" i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Детские развлечения</a:t>
            </a:r>
          </a:p>
          <a:p>
            <a:pPr marL="342900" indent="-342900" algn="ctr">
              <a:buAutoNum type="arabicPeriod"/>
            </a:pPr>
            <a:r>
              <a:rPr lang="ru-RU" sz="2800" b="1" i="1" dirty="0" smtClean="0">
                <a:ln w="0"/>
                <a:effectLst>
                  <a:reflection blurRad="6350" stA="53000" endA="300" endPos="35500" dir="5400000" sy="-90000" algn="bl" rotWithShape="0"/>
                </a:effectLst>
              </a:rPr>
              <a:t>Торговля (Шашлык, выпечка, холодный морс, волшебный самовар)</a:t>
            </a:r>
          </a:p>
        </p:txBody>
      </p:sp>
    </p:spTree>
    <p:extLst>
      <p:ext uri="{BB962C8B-B14F-4D97-AF65-F5344CB8AC3E}">
        <p14:creationId xmlns:p14="http://schemas.microsoft.com/office/powerpoint/2010/main" val="316589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47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Женя</dc:creator>
  <cp:lastModifiedBy>Женя</cp:lastModifiedBy>
  <cp:revision>3</cp:revision>
  <dcterms:created xsi:type="dcterms:W3CDTF">2023-07-11T05:21:51Z</dcterms:created>
  <dcterms:modified xsi:type="dcterms:W3CDTF">2023-07-11T05:39:55Z</dcterms:modified>
</cp:coreProperties>
</file>